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72E85-03BC-455C-BAE2-800AFCA6DE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o-RO"/>
          </a:p>
        </p:txBody>
      </p:sp>
      <p:sp>
        <p:nvSpPr>
          <p:cNvPr id="3" name="Subtitle 2">
            <a:extLst>
              <a:ext uri="{FF2B5EF4-FFF2-40B4-BE49-F238E27FC236}">
                <a16:creationId xmlns:a16="http://schemas.microsoft.com/office/drawing/2014/main" id="{38040EA2-7846-4B0D-A01E-73FDC42D97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o-RO"/>
          </a:p>
        </p:txBody>
      </p:sp>
      <p:sp>
        <p:nvSpPr>
          <p:cNvPr id="4" name="Date Placeholder 3">
            <a:extLst>
              <a:ext uri="{FF2B5EF4-FFF2-40B4-BE49-F238E27FC236}">
                <a16:creationId xmlns:a16="http://schemas.microsoft.com/office/drawing/2014/main" id="{EC06AFB0-7E9A-4177-B537-421F6B81BB06}"/>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237E601-4E52-4349-ABC4-D11EF16BA24C}"/>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C2EF1619-3AF2-4847-BFD0-9A147103534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606504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68EE0-6C04-4898-B121-B2BDA6DFCFAF}"/>
              </a:ext>
            </a:extLst>
          </p:cNvPr>
          <p:cNvSpPr>
            <a:spLocks noGrp="1"/>
          </p:cNvSpPr>
          <p:nvPr>
            <p:ph type="title"/>
          </p:nvPr>
        </p:nvSpPr>
        <p:spPr/>
        <p:txBody>
          <a:bodyPr/>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4FD67353-0DCE-473E-B07D-5872E3B83C2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99F6F84D-72E6-4D52-8C31-AE7AA8DDE61E}"/>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3E19F44A-B51E-430E-95E8-6B6C0541CCB0}"/>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AE68D568-5854-4537-BF28-6B4FBBD92DE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172238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F6350C-969F-4877-B812-B642832814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3F21B353-0636-455F-9EBB-353B2D2611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86BAAE01-84C0-4769-A3C8-41E9ED51F88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A186F22F-FB60-48EB-9683-FCD664FB1E2A}"/>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DC5DC6FD-4BAA-44DC-B68D-7C90A552F42F}"/>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343017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0F207-3D7B-499B-8543-51D28A8C935F}"/>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1DAB1796-644A-4AB9-A513-8804BFE85B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0A7C79ED-A402-47F5-AD29-27AD3069DF18}"/>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F0FF0E2C-9A40-4BAC-8DA5-A17295A69D22}"/>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AD1C37C6-A29A-4CA8-ACAD-125E50B2A589}"/>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905485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EBAC5-A8C6-45AB-BD0C-9E74C0191A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o-RO"/>
          </a:p>
        </p:txBody>
      </p:sp>
      <p:sp>
        <p:nvSpPr>
          <p:cNvPr id="3" name="Text Placeholder 2">
            <a:extLst>
              <a:ext uri="{FF2B5EF4-FFF2-40B4-BE49-F238E27FC236}">
                <a16:creationId xmlns:a16="http://schemas.microsoft.com/office/drawing/2014/main" id="{D8F021F2-2CFC-4A35-997F-3795D6FAED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0B2E748-B91E-4246-BA98-BEA45C31EA88}"/>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91D7C01-4966-4BDA-A32A-85004DF14D7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E9647F2C-604E-4598-A2BC-82246D984782}"/>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714072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EFB0C-04CE-4F3E-90F0-8D7671779EA1}"/>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ECAF4667-E3AC-4CB4-8B42-552BB9BCC3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a:extLst>
              <a:ext uri="{FF2B5EF4-FFF2-40B4-BE49-F238E27FC236}">
                <a16:creationId xmlns:a16="http://schemas.microsoft.com/office/drawing/2014/main" id="{B4C21E9E-BEC0-4AA8-B890-E352D3E98AA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4">
            <a:extLst>
              <a:ext uri="{FF2B5EF4-FFF2-40B4-BE49-F238E27FC236}">
                <a16:creationId xmlns:a16="http://schemas.microsoft.com/office/drawing/2014/main" id="{14A1B9AE-2A4F-4613-AA38-FE97B7FC7239}"/>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F4E91350-C8DB-4C9A-A279-2CDC06BB27CA}"/>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A360B82D-E0C0-4E96-8A7C-41F5E98D486A}"/>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735116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D9A0A-7942-4A58-A0DC-CB53AAF51A18}"/>
              </a:ext>
            </a:extLst>
          </p:cNvPr>
          <p:cNvSpPr>
            <a:spLocks noGrp="1"/>
          </p:cNvSpPr>
          <p:nvPr>
            <p:ph type="title"/>
          </p:nvPr>
        </p:nvSpPr>
        <p:spPr>
          <a:xfrm>
            <a:off x="839788" y="365125"/>
            <a:ext cx="10515600" cy="1325563"/>
          </a:xfrm>
        </p:spPr>
        <p:txBody>
          <a:bodyPr/>
          <a:lstStyle/>
          <a:p>
            <a:r>
              <a:rPr lang="en-US"/>
              <a:t>Click to edit Master title style</a:t>
            </a:r>
            <a:endParaRPr lang="ro-RO"/>
          </a:p>
        </p:txBody>
      </p:sp>
      <p:sp>
        <p:nvSpPr>
          <p:cNvPr id="3" name="Text Placeholder 2">
            <a:extLst>
              <a:ext uri="{FF2B5EF4-FFF2-40B4-BE49-F238E27FC236}">
                <a16:creationId xmlns:a16="http://schemas.microsoft.com/office/drawing/2014/main" id="{DB96E520-C041-4244-A85E-0C56FBBD28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1DE4DAD-DE7D-4792-A07E-AD02262E4E1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a:extLst>
              <a:ext uri="{FF2B5EF4-FFF2-40B4-BE49-F238E27FC236}">
                <a16:creationId xmlns:a16="http://schemas.microsoft.com/office/drawing/2014/main" id="{E7307D41-B1AC-47D3-862B-CB775B87CD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07FC18-04B9-4D09-8F99-0439798ED3A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6">
            <a:extLst>
              <a:ext uri="{FF2B5EF4-FFF2-40B4-BE49-F238E27FC236}">
                <a16:creationId xmlns:a16="http://schemas.microsoft.com/office/drawing/2014/main" id="{1F0FD22F-A0AB-4C90-9001-9DD1BB674026}"/>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8" name="Footer Placeholder 7">
            <a:extLst>
              <a:ext uri="{FF2B5EF4-FFF2-40B4-BE49-F238E27FC236}">
                <a16:creationId xmlns:a16="http://schemas.microsoft.com/office/drawing/2014/main" id="{B0ECCA72-0BF0-4819-8A90-3616E09047F0}"/>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D5416527-4999-4A6A-A823-1C2BDE309F88}"/>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170303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3E992-3180-4303-A8E0-ED2EEC8208EF}"/>
              </a:ext>
            </a:extLst>
          </p:cNvPr>
          <p:cNvSpPr>
            <a:spLocks noGrp="1"/>
          </p:cNvSpPr>
          <p:nvPr>
            <p:ph type="title"/>
          </p:nvPr>
        </p:nvSpPr>
        <p:spPr/>
        <p:txBody>
          <a:bodyPr/>
          <a:lstStyle/>
          <a:p>
            <a:r>
              <a:rPr lang="en-US"/>
              <a:t>Click to edit Master title style</a:t>
            </a:r>
            <a:endParaRPr lang="ro-RO"/>
          </a:p>
        </p:txBody>
      </p:sp>
      <p:sp>
        <p:nvSpPr>
          <p:cNvPr id="3" name="Date Placeholder 2">
            <a:extLst>
              <a:ext uri="{FF2B5EF4-FFF2-40B4-BE49-F238E27FC236}">
                <a16:creationId xmlns:a16="http://schemas.microsoft.com/office/drawing/2014/main" id="{63D1F87D-E230-4196-A02E-332C96FE27EF}"/>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4" name="Footer Placeholder 3">
            <a:extLst>
              <a:ext uri="{FF2B5EF4-FFF2-40B4-BE49-F238E27FC236}">
                <a16:creationId xmlns:a16="http://schemas.microsoft.com/office/drawing/2014/main" id="{08609A53-06ED-4C32-919A-2603EB63620A}"/>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4BFC6166-7417-4874-A7F7-F12A061F173E}"/>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074840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0F664-ACBD-4369-8BC2-364BFECEF00C}"/>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3" name="Footer Placeholder 2">
            <a:extLst>
              <a:ext uri="{FF2B5EF4-FFF2-40B4-BE49-F238E27FC236}">
                <a16:creationId xmlns:a16="http://schemas.microsoft.com/office/drawing/2014/main" id="{E9104EEF-CF89-4A78-9E8B-AED9C42291F4}"/>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4CF1CF55-D2E3-4769-B897-218EDC9D6D54}"/>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4139073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37569-35F7-4DD3-A131-8F36391B5C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Content Placeholder 2">
            <a:extLst>
              <a:ext uri="{FF2B5EF4-FFF2-40B4-BE49-F238E27FC236}">
                <a16:creationId xmlns:a16="http://schemas.microsoft.com/office/drawing/2014/main" id="{5B59B880-432D-4E6A-BF24-C331BCAAE0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a:extLst>
              <a:ext uri="{FF2B5EF4-FFF2-40B4-BE49-F238E27FC236}">
                <a16:creationId xmlns:a16="http://schemas.microsoft.com/office/drawing/2014/main" id="{E13E10CF-7DB7-4F35-99F8-0F6F26FE26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2EFEFA6-C916-4693-9067-2839AC2740A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872EC7DD-CBB9-4192-A513-35ADF05A85B2}"/>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756C71B1-647C-4043-947C-0A9061B5C162}"/>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2227023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A9159-5040-4AB1-8015-F0C27DC64D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Picture Placeholder 2">
            <a:extLst>
              <a:ext uri="{FF2B5EF4-FFF2-40B4-BE49-F238E27FC236}">
                <a16:creationId xmlns:a16="http://schemas.microsoft.com/office/drawing/2014/main" id="{62C0681F-AD04-40F3-9D07-542D078D90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a:extLst>
              <a:ext uri="{FF2B5EF4-FFF2-40B4-BE49-F238E27FC236}">
                <a16:creationId xmlns:a16="http://schemas.microsoft.com/office/drawing/2014/main" id="{97B187DA-0EC1-4A55-9A81-B2293CCA97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78DBA8-CB31-4D08-8A4C-B15642963A73}"/>
              </a:ext>
            </a:extLst>
          </p:cNvPr>
          <p:cNvSpPr>
            <a:spLocks noGrp="1"/>
          </p:cNvSpPr>
          <p:nvPr>
            <p:ph type="dt" sz="half" idx="10"/>
          </p:nvPr>
        </p:nvSpPr>
        <p:spPr/>
        <p:txBody>
          <a:bodyPr/>
          <a:lstStyle/>
          <a:p>
            <a:fld id="{A6D25076-4C38-4E62-953E-F6DC75A68DF5}" type="datetimeFigureOut">
              <a:rPr lang="ro-RO" smtClean="0"/>
              <a:t>12.04.2018</a:t>
            </a:fld>
            <a:endParaRPr lang="ro-RO"/>
          </a:p>
        </p:txBody>
      </p:sp>
      <p:sp>
        <p:nvSpPr>
          <p:cNvPr id="6" name="Footer Placeholder 5">
            <a:extLst>
              <a:ext uri="{FF2B5EF4-FFF2-40B4-BE49-F238E27FC236}">
                <a16:creationId xmlns:a16="http://schemas.microsoft.com/office/drawing/2014/main" id="{CDDC8E57-33E1-4A2E-9A85-DAD94F61129E}"/>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827270AC-0763-42BD-B162-559DDD698E44}"/>
              </a:ext>
            </a:extLst>
          </p:cNvPr>
          <p:cNvSpPr>
            <a:spLocks noGrp="1"/>
          </p:cNvSpPr>
          <p:nvPr>
            <p:ph type="sldNum" sz="quarter" idx="12"/>
          </p:nvPr>
        </p:nvSpPr>
        <p:spPr/>
        <p:txBody>
          <a:bodyPr/>
          <a:lstStyle/>
          <a:p>
            <a:fld id="{7CEAE69E-181F-4264-AB2A-86A14518D71C}" type="slidenum">
              <a:rPr lang="ro-RO" smtClean="0"/>
              <a:t>‹#›</a:t>
            </a:fld>
            <a:endParaRPr lang="ro-RO"/>
          </a:p>
        </p:txBody>
      </p:sp>
    </p:spTree>
    <p:extLst>
      <p:ext uri="{BB962C8B-B14F-4D97-AF65-F5344CB8AC3E}">
        <p14:creationId xmlns:p14="http://schemas.microsoft.com/office/powerpoint/2010/main" val="1849146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C1CF58-C7DA-46FB-8E98-2E657FCF91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o-RO"/>
          </a:p>
        </p:txBody>
      </p:sp>
      <p:sp>
        <p:nvSpPr>
          <p:cNvPr id="3" name="Text Placeholder 2">
            <a:extLst>
              <a:ext uri="{FF2B5EF4-FFF2-40B4-BE49-F238E27FC236}">
                <a16:creationId xmlns:a16="http://schemas.microsoft.com/office/drawing/2014/main" id="{6F777743-9B97-458D-88A1-F441678372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CC831041-F8F8-4410-A9D1-149A5DC714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25076-4C38-4E62-953E-F6DC75A68DF5}" type="datetimeFigureOut">
              <a:rPr lang="ro-RO" smtClean="0"/>
              <a:t>12.04.2018</a:t>
            </a:fld>
            <a:endParaRPr lang="ro-RO"/>
          </a:p>
        </p:txBody>
      </p:sp>
      <p:sp>
        <p:nvSpPr>
          <p:cNvPr id="5" name="Footer Placeholder 4">
            <a:extLst>
              <a:ext uri="{FF2B5EF4-FFF2-40B4-BE49-F238E27FC236}">
                <a16:creationId xmlns:a16="http://schemas.microsoft.com/office/drawing/2014/main" id="{977A93AD-42A2-4606-B452-8D485013F3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5E88F98F-94F3-4DC5-9224-624A806AD5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AE69E-181F-4264-AB2A-86A14518D71C}" type="slidenum">
              <a:rPr lang="ro-RO" smtClean="0"/>
              <a:t>‹#›</a:t>
            </a:fld>
            <a:endParaRPr lang="ro-RO"/>
          </a:p>
        </p:txBody>
      </p:sp>
    </p:spTree>
    <p:extLst>
      <p:ext uri="{BB962C8B-B14F-4D97-AF65-F5344CB8AC3E}">
        <p14:creationId xmlns:p14="http://schemas.microsoft.com/office/powerpoint/2010/main" val="2222609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B802E-3B77-4FE5-BA57-FFB4ACEFB29F}"/>
              </a:ext>
            </a:extLst>
          </p:cNvPr>
          <p:cNvSpPr>
            <a:spLocks noGrp="1"/>
          </p:cNvSpPr>
          <p:nvPr>
            <p:ph type="ctrTitle"/>
          </p:nvPr>
        </p:nvSpPr>
        <p:spPr/>
        <p:txBody>
          <a:bodyPr/>
          <a:lstStyle/>
          <a:p>
            <a:r>
              <a:rPr lang="ro-RO" dirty="0"/>
              <a:t>Copacii</a:t>
            </a:r>
          </a:p>
        </p:txBody>
      </p:sp>
      <p:sp>
        <p:nvSpPr>
          <p:cNvPr id="3" name="Subtitle 2">
            <a:extLst>
              <a:ext uri="{FF2B5EF4-FFF2-40B4-BE49-F238E27FC236}">
                <a16:creationId xmlns:a16="http://schemas.microsoft.com/office/drawing/2014/main" id="{524F358A-A2FC-4659-A290-7567942F7E93}"/>
              </a:ext>
            </a:extLst>
          </p:cNvPr>
          <p:cNvSpPr>
            <a:spLocks noGrp="1"/>
          </p:cNvSpPr>
          <p:nvPr>
            <p:ph type="subTitle" idx="1"/>
          </p:nvPr>
        </p:nvSpPr>
        <p:spPr/>
        <p:txBody>
          <a:bodyPr/>
          <a:lstStyle/>
          <a:p>
            <a:r>
              <a:rPr lang="ro-RO" dirty="0"/>
              <a:t>                                                                         de Copii copaci</a:t>
            </a:r>
          </a:p>
        </p:txBody>
      </p:sp>
    </p:spTree>
    <p:extLst>
      <p:ext uri="{BB962C8B-B14F-4D97-AF65-F5344CB8AC3E}">
        <p14:creationId xmlns:p14="http://schemas.microsoft.com/office/powerpoint/2010/main" val="119453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84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10B00-7C94-4F5D-A9F2-F21CB4B734BA}"/>
              </a:ext>
            </a:extLst>
          </p:cNvPr>
          <p:cNvSpPr>
            <a:spLocks noGrp="1"/>
          </p:cNvSpPr>
          <p:nvPr>
            <p:ph type="title"/>
          </p:nvPr>
        </p:nvSpPr>
        <p:spPr/>
        <p:txBody>
          <a:bodyPr/>
          <a:lstStyle/>
          <a:p>
            <a:r>
              <a:rPr lang="ro-RO" dirty="0"/>
              <a:t>Introducere</a:t>
            </a:r>
          </a:p>
        </p:txBody>
      </p:sp>
      <p:sp>
        <p:nvSpPr>
          <p:cNvPr id="3" name="Content Placeholder 2">
            <a:extLst>
              <a:ext uri="{FF2B5EF4-FFF2-40B4-BE49-F238E27FC236}">
                <a16:creationId xmlns:a16="http://schemas.microsoft.com/office/drawing/2014/main" id="{541A92B4-0A22-425E-8155-0573D35FACD8}"/>
              </a:ext>
            </a:extLst>
          </p:cNvPr>
          <p:cNvSpPr>
            <a:spLocks noGrp="1"/>
          </p:cNvSpPr>
          <p:nvPr>
            <p:ph idx="1"/>
          </p:nvPr>
        </p:nvSpPr>
        <p:spPr/>
        <p:txBody>
          <a:bodyPr>
            <a:normAutofit/>
          </a:bodyPr>
          <a:lstStyle/>
          <a:p>
            <a:r>
              <a:rPr lang="ro-RO" sz="2400" dirty="0"/>
              <a:t>Arborii sau copacii in botanica este o planta perena .Arboroii sunt copacii care cresc mai inalti de 5m iar arbustii mai mici de 5m. </a:t>
            </a:r>
          </a:p>
        </p:txBody>
      </p:sp>
      <p:sp>
        <p:nvSpPr>
          <p:cNvPr id="4" name="Text Placeholder 3">
            <a:extLst>
              <a:ext uri="{FF2B5EF4-FFF2-40B4-BE49-F238E27FC236}">
                <a16:creationId xmlns:a16="http://schemas.microsoft.com/office/drawing/2014/main" id="{9C792A4B-ECAD-4F7F-907E-12A20F9AD4E7}"/>
              </a:ext>
            </a:extLst>
          </p:cNvPr>
          <p:cNvSpPr>
            <a:spLocks noGrp="1"/>
          </p:cNvSpPr>
          <p:nvPr>
            <p:ph type="body" sz="half" idx="2"/>
          </p:nvPr>
        </p:nvSpPr>
        <p:spPr/>
        <p:txBody>
          <a:bodyPr/>
          <a:lstStyle/>
          <a:p>
            <a:endParaRPr lang="ro-RO" dirty="0"/>
          </a:p>
        </p:txBody>
      </p:sp>
      <p:pic>
        <p:nvPicPr>
          <p:cNvPr id="6" name="Picture 5">
            <a:extLst>
              <a:ext uri="{FF2B5EF4-FFF2-40B4-BE49-F238E27FC236}">
                <a16:creationId xmlns:a16="http://schemas.microsoft.com/office/drawing/2014/main" id="{4686D4F5-555B-4E06-914C-F67151EA85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558" y="2087593"/>
            <a:ext cx="4758061" cy="3610155"/>
          </a:xfrm>
          <a:prstGeom prst="rect">
            <a:avLst/>
          </a:prstGeom>
        </p:spPr>
      </p:pic>
    </p:spTree>
    <p:extLst>
      <p:ext uri="{BB962C8B-B14F-4D97-AF65-F5344CB8AC3E}">
        <p14:creationId xmlns:p14="http://schemas.microsoft.com/office/powerpoint/2010/main" val="735044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AA939-390C-439F-86CD-AA5FB6AC2E4D}"/>
              </a:ext>
            </a:extLst>
          </p:cNvPr>
          <p:cNvSpPr>
            <a:spLocks noGrp="1"/>
          </p:cNvSpPr>
          <p:nvPr>
            <p:ph type="title"/>
          </p:nvPr>
        </p:nvSpPr>
        <p:spPr/>
        <p:txBody>
          <a:bodyPr/>
          <a:lstStyle/>
          <a:p>
            <a:r>
              <a:rPr lang="ro-RO" dirty="0"/>
              <a:t>Nucul</a:t>
            </a:r>
          </a:p>
        </p:txBody>
      </p:sp>
      <p:sp>
        <p:nvSpPr>
          <p:cNvPr id="3" name="Content Placeholder 2">
            <a:extLst>
              <a:ext uri="{FF2B5EF4-FFF2-40B4-BE49-F238E27FC236}">
                <a16:creationId xmlns:a16="http://schemas.microsoft.com/office/drawing/2014/main" id="{DDA75834-E286-4EA7-AAA8-B9ED65793925}"/>
              </a:ext>
            </a:extLst>
          </p:cNvPr>
          <p:cNvSpPr>
            <a:spLocks noGrp="1"/>
          </p:cNvSpPr>
          <p:nvPr>
            <p:ph sz="half" idx="1"/>
          </p:nvPr>
        </p:nvSpPr>
        <p:spPr/>
        <p:txBody>
          <a:bodyPr>
            <a:normAutofit/>
          </a:bodyPr>
          <a:lstStyle/>
          <a:p>
            <a:r>
              <a:rPr lang="ro-RO" sz="1800" dirty="0"/>
              <a:t>Nucul este un arbore viguros, care poate ajunge la 30m inaltime. Are trunchiul gros si scoarta neteda, argintiu-cenusie. Are crengi puternice, coroana foarte larga si bogata. Frunzele sunt mari, compuse din 5-9 foliole eliptice, cu margini intregi. Fructul este drupa sferica, avand o singura samanta, cu doua cotiledoane mari, zbarcite, bogate in untdelemn si numita nuca. Se inmulteste aproape numai prin samanta, dar cu destula greutate. Spontan creste sporadnic in paduri de amestec, mai ales la deal, in Romania, in special in Banat si Oltenia </a:t>
            </a:r>
          </a:p>
        </p:txBody>
      </p:sp>
      <p:pic>
        <p:nvPicPr>
          <p:cNvPr id="6" name="Content Placeholder 5">
            <a:extLst>
              <a:ext uri="{FF2B5EF4-FFF2-40B4-BE49-F238E27FC236}">
                <a16:creationId xmlns:a16="http://schemas.microsoft.com/office/drawing/2014/main" id="{74B71371-B9F8-4104-83F2-17CA31FF855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19494" y="1825625"/>
            <a:ext cx="4687012" cy="4351338"/>
          </a:xfrm>
        </p:spPr>
      </p:pic>
    </p:spTree>
    <p:extLst>
      <p:ext uri="{BB962C8B-B14F-4D97-AF65-F5344CB8AC3E}">
        <p14:creationId xmlns:p14="http://schemas.microsoft.com/office/powerpoint/2010/main" val="1646534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137</Words>
  <Application>Microsoft Office PowerPoint</Application>
  <PresentationFormat>Widescreen</PresentationFormat>
  <Paragraphs>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Copacii</vt:lpstr>
      <vt:lpstr>PowerPoint Presentation</vt:lpstr>
      <vt:lpstr>Introducere</vt:lpstr>
      <vt:lpstr>Nucul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Copacii</dc:title>
  <dc:creator>User</dc:creator>
  <cp:lastModifiedBy>User</cp:lastModifiedBy>
  <cp:revision>4</cp:revision>
  <dcterms:created xsi:type="dcterms:W3CDTF">2018-04-12T05:10:18Z</dcterms:created>
  <dcterms:modified xsi:type="dcterms:W3CDTF">2018-04-12T05:50:26Z</dcterms:modified>
</cp:coreProperties>
</file>